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7" r:id="rId2"/>
    <p:sldId id="269" r:id="rId3"/>
    <p:sldId id="26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36" userDrawn="1">
          <p15:clr>
            <a:srgbClr val="A4A3A4"/>
          </p15:clr>
        </p15:guide>
        <p15:guide id="4" orient="horz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BBE1"/>
    <a:srgbClr val="F7CFFA"/>
    <a:srgbClr val="DF802D"/>
    <a:srgbClr val="2D2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5"/>
    <p:restoredTop sz="94673"/>
  </p:normalViewPr>
  <p:slideViewPr>
    <p:cSldViewPr snapToGrid="0" showGuides="1">
      <p:cViewPr>
        <p:scale>
          <a:sx n="109" d="100"/>
          <a:sy n="109" d="100"/>
        </p:scale>
        <p:origin x="880" y="608"/>
      </p:cViewPr>
      <p:guideLst>
        <p:guide orient="horz" pos="3240"/>
        <p:guide pos="3840"/>
        <p:guide orient="horz" pos="336"/>
        <p:guide orient="horz"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EB79F-962C-BA41-85AE-784CD1D3068E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74FD3-5411-A044-87F6-D3B616EAD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1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631C-E317-D544-9EAC-00A579BAABBE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2714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56D1-5C19-BE6D-93BA-F8724AD24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07B77-996D-0C38-A74E-51CBDB841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BA43-7556-2F71-160A-B0C1BC11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D217C-7F3A-68AC-320E-AF623AA5E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AA531-3F3D-0BE9-9539-C032636E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0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DD85-859A-06D7-CAFD-EB1B7070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C1060-F245-5827-0AA3-875900E4B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19FA-024E-1614-395F-A994A7B8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9E615-8C28-4F46-3130-572975CB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8C6AA-B31C-90BC-E4FB-8AD6DA7E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4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7B3B3-C29D-D6EE-7E94-5710A7506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1AB4-C1C1-233E-C6FD-A87EA0AA7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692B4-4F14-34C1-C66A-2A6A1D7A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AF3EA-15BB-C9E7-4684-687CBB83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E6041-E1C5-4EB2-D6BF-561F9E0D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6A3B-C144-E025-5DBF-A82ECE4C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DC05-208D-6AA4-A349-4B9772455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53F7-C1BA-92B6-C56F-1EF9A52D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4EA15-9644-3516-B289-0980EFBB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FC19B-9F03-5421-6CFE-415ABC55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2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806C-DEB9-6125-B30C-B5E54744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F4D95-C7C3-D43D-163E-A9163D18E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8D1A2-6962-958E-C5A1-47271F46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EF912-385C-6AE5-4544-70F24A48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DA647-6FAA-768D-5623-CE2C9138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6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502A-FEE4-9625-7889-DC54DB59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51D0-8719-7D94-5A69-60202CA43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494B2-F0D8-2B5F-836C-1C2E54502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76984-8EDC-9BE5-54E9-A556EE44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77F7B-37F8-C249-81E9-45B815D7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E08B2-0D9E-0888-3148-947C2246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27F1-604A-A4A0-5A98-2D33FDA6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321F1-EF0E-B9C7-0006-A564943A1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84544-F808-1EDD-EF16-9CE042EF4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51674-70CF-DAD7-500D-29A390822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FA3A66-9342-B7FB-471C-F89727703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0554A-3B4E-EF05-81C4-D0053560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B5B49-5A47-4559-7F67-0E8C44EF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F9B1B-7CBF-2B3B-629E-35CC3A9B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7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D771-71F9-5224-9C5D-06D7E1A8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E5174-C6D0-A105-84B4-7B7B2437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2FDFF-8883-8DD8-F761-DC5F21B0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C1CDD-0D01-D390-BBA4-6E30F7DD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7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A4F1B-08DB-9265-D0BC-F80BFE24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06EC3-F8A8-50E2-653B-552BB6EE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4315A-AC5F-55F1-3FD1-E0ADE2E3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6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6EE7-35D1-CD2B-A899-A0E94F50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4EAE-69EE-1266-1701-BF3DAB7A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4766A-F8BF-EC26-1B0C-7EB1C4666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D76B9-CD6B-8AF2-4E61-2C63D2EB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8E5F5-8476-9E2F-6677-AA7AAFDC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DBB1-291B-7EBD-2C37-401B48A0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0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992B-3C67-6E0F-8AF2-A600FEFB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45553-1A5B-18F8-18AC-4B537F08D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AA776-5ED8-7740-492D-1D20B8143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F14F2-0B4E-C399-F9E9-BD4AE9F1E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2E4D6-3CA1-63A8-5142-E858A203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27FBB-6733-8F5D-694B-FFB5488E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FB87C-725F-7266-2195-BB0B81A8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DB90-8C0F-2847-953E-2994C13D8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E5793-7538-1913-35BE-F405D86C1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649B17-724F-1143-B718-CB9B25BD250A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7AF87-4C7F-B3E1-949C-39AB4B333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5F24-C4F6-7C74-E88C-D02E2F4D2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5E7FD-2F85-0847-BEA1-5200ADC8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18" Type="http://schemas.microsoft.com/office/2007/relationships/hdphoto" Target="../media/hdphoto3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34EA6809-CB16-A29C-5B2B-2C6F6938396C}"/>
              </a:ext>
            </a:extLst>
          </p:cNvPr>
          <p:cNvSpPr/>
          <p:nvPr/>
        </p:nvSpPr>
        <p:spPr>
          <a:xfrm>
            <a:off x="8961670" y="533654"/>
            <a:ext cx="3160287" cy="3657233"/>
          </a:xfrm>
          <a:prstGeom prst="roundRect">
            <a:avLst>
              <a:gd name="adj" fmla="val 5580"/>
            </a:avLst>
          </a:prstGeom>
          <a:solidFill>
            <a:schemeClr val="accent5">
              <a:lumMod val="20000"/>
              <a:lumOff val="80000"/>
              <a:alpha val="19125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1B7F985-C38D-090E-D2C9-CEE5B5C73C79}"/>
              </a:ext>
            </a:extLst>
          </p:cNvPr>
          <p:cNvSpPr/>
          <p:nvPr/>
        </p:nvSpPr>
        <p:spPr>
          <a:xfrm>
            <a:off x="3146233" y="533767"/>
            <a:ext cx="5540860" cy="3657233"/>
          </a:xfrm>
          <a:prstGeom prst="roundRect">
            <a:avLst>
              <a:gd name="adj" fmla="val 5580"/>
            </a:avLst>
          </a:prstGeom>
          <a:solidFill>
            <a:schemeClr val="accent3">
              <a:lumMod val="20000"/>
              <a:lumOff val="80000"/>
              <a:alpha val="19125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9DF0AE5-87B5-A6AE-BE9E-171DD45EC0DD}"/>
              </a:ext>
            </a:extLst>
          </p:cNvPr>
          <p:cNvSpPr/>
          <p:nvPr/>
        </p:nvSpPr>
        <p:spPr>
          <a:xfrm rot="4446126">
            <a:off x="5194274" y="2284369"/>
            <a:ext cx="527792" cy="541787"/>
          </a:xfrm>
          <a:prstGeom prst="ellipse">
            <a:avLst/>
          </a:prstGeom>
          <a:solidFill>
            <a:schemeClr val="accent2">
              <a:lumMod val="20000"/>
              <a:lumOff val="80000"/>
              <a:alpha val="58486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BBA0440-D40B-909B-37C8-FA04010728B6}"/>
              </a:ext>
            </a:extLst>
          </p:cNvPr>
          <p:cNvSpPr/>
          <p:nvPr/>
        </p:nvSpPr>
        <p:spPr>
          <a:xfrm>
            <a:off x="4901329" y="1188425"/>
            <a:ext cx="548640" cy="548640"/>
          </a:xfrm>
          <a:prstGeom prst="ellipse">
            <a:avLst/>
          </a:prstGeom>
          <a:solidFill>
            <a:schemeClr val="accent2">
              <a:lumMod val="20000"/>
              <a:lumOff val="80000"/>
              <a:alpha val="58486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172E8-0282-11BC-4187-C0C5E82B74B0}"/>
              </a:ext>
            </a:extLst>
          </p:cNvPr>
          <p:cNvSpPr txBox="1"/>
          <p:nvPr/>
        </p:nvSpPr>
        <p:spPr>
          <a:xfrm>
            <a:off x="3300096" y="529535"/>
            <a:ext cx="2164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PIBS-0.75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0CF4C3A-FA77-199D-7EFF-AA548894A3F6}"/>
              </a:ext>
            </a:extLst>
          </p:cNvPr>
          <p:cNvSpPr txBox="1"/>
          <p:nvPr/>
        </p:nvSpPr>
        <p:spPr>
          <a:xfrm>
            <a:off x="3653704" y="3707643"/>
            <a:ext cx="1841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Azobenzene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85324E-81DA-6713-E11B-E1F29C784985}"/>
              </a:ext>
            </a:extLst>
          </p:cNvPr>
          <p:cNvSpPr txBox="1"/>
          <p:nvPr/>
        </p:nvSpPr>
        <p:spPr>
          <a:xfrm>
            <a:off x="3422774" y="1887861"/>
            <a:ext cx="291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3828A5A-E1A8-4EA2-EDA0-A7B414D2DEFE}"/>
              </a:ext>
            </a:extLst>
          </p:cNvPr>
          <p:cNvGrpSpPr/>
          <p:nvPr/>
        </p:nvGrpSpPr>
        <p:grpSpPr>
          <a:xfrm>
            <a:off x="51755" y="2693817"/>
            <a:ext cx="2748806" cy="1149315"/>
            <a:chOff x="580588" y="2866670"/>
            <a:chExt cx="2748806" cy="11493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D952822-6B42-AA08-E9D4-FC496805BA9F}"/>
                </a:ext>
              </a:extLst>
            </p:cNvPr>
            <p:cNvGrpSpPr/>
            <p:nvPr/>
          </p:nvGrpSpPr>
          <p:grpSpPr>
            <a:xfrm>
              <a:off x="580588" y="2970113"/>
              <a:ext cx="2748806" cy="1045872"/>
              <a:chOff x="580588" y="2735240"/>
              <a:chExt cx="2748806" cy="104587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7E0B33A-23EE-6B7E-CD06-E9CA07375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1185" t="35664" r="18353" b="33664"/>
              <a:stretch/>
            </p:blipFill>
            <p:spPr>
              <a:xfrm>
                <a:off x="580588" y="2735240"/>
                <a:ext cx="2748806" cy="1045872"/>
              </a:xfrm>
              <a:prstGeom prst="rect">
                <a:avLst/>
              </a:prstGeom>
            </p:spPr>
          </p:pic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925FA30-DCD8-6221-E3B3-9036EEE484E6}"/>
                  </a:ext>
                </a:extLst>
              </p:cNvPr>
              <p:cNvSpPr/>
              <p:nvPr/>
            </p:nvSpPr>
            <p:spPr>
              <a:xfrm>
                <a:off x="3001718" y="2765808"/>
                <a:ext cx="155944" cy="69365"/>
              </a:xfrm>
              <a:prstGeom prst="rect">
                <a:avLst/>
              </a:prstGeom>
              <a:solidFill>
                <a:srgbClr val="24B1E9"/>
              </a:solidFill>
              <a:ln>
                <a:solidFill>
                  <a:srgbClr val="24B1E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F7DEBBA-BA89-86BE-ECB1-CAE567BA0601}"/>
                  </a:ext>
                </a:extLst>
              </p:cNvPr>
              <p:cNvSpPr/>
              <p:nvPr/>
            </p:nvSpPr>
            <p:spPr>
              <a:xfrm>
                <a:off x="778706" y="2753616"/>
                <a:ext cx="155944" cy="69365"/>
              </a:xfrm>
              <a:prstGeom prst="rect">
                <a:avLst/>
              </a:prstGeom>
              <a:solidFill>
                <a:srgbClr val="23AAEB"/>
              </a:solidFill>
              <a:ln>
                <a:solidFill>
                  <a:srgbClr val="23AAE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694EDE1-1748-B180-B0FF-7381897529A5}"/>
                </a:ext>
              </a:extLst>
            </p:cNvPr>
            <p:cNvSpPr/>
            <p:nvPr/>
          </p:nvSpPr>
          <p:spPr>
            <a:xfrm>
              <a:off x="756615" y="2866670"/>
              <a:ext cx="227520" cy="102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A40A27B-BBA5-111E-7D3A-F1B0C87F6708}"/>
                </a:ext>
              </a:extLst>
            </p:cNvPr>
            <p:cNvSpPr/>
            <p:nvPr/>
          </p:nvSpPr>
          <p:spPr>
            <a:xfrm>
              <a:off x="2968376" y="2881721"/>
              <a:ext cx="227520" cy="102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90E5BF3-E525-D460-1978-03735E2F4D21}"/>
              </a:ext>
            </a:extLst>
          </p:cNvPr>
          <p:cNvGrpSpPr/>
          <p:nvPr/>
        </p:nvGrpSpPr>
        <p:grpSpPr>
          <a:xfrm>
            <a:off x="40722" y="845392"/>
            <a:ext cx="2734449" cy="844006"/>
            <a:chOff x="569555" y="895576"/>
            <a:chExt cx="2734449" cy="84400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A2E30A7-B066-1FBE-DC4F-DD612E8EC281}"/>
                </a:ext>
              </a:extLst>
            </p:cNvPr>
            <p:cNvGrpSpPr/>
            <p:nvPr/>
          </p:nvGrpSpPr>
          <p:grpSpPr>
            <a:xfrm>
              <a:off x="569555" y="993745"/>
              <a:ext cx="2734449" cy="745837"/>
              <a:chOff x="569555" y="993745"/>
              <a:chExt cx="2734449" cy="74583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85B3866-2E4C-E81D-E0B7-14736633B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9846" t="36493" r="14734" b="39698"/>
              <a:stretch/>
            </p:blipFill>
            <p:spPr>
              <a:xfrm>
                <a:off x="569555" y="993745"/>
                <a:ext cx="2734449" cy="745837"/>
              </a:xfrm>
              <a:prstGeom prst="rect">
                <a:avLst/>
              </a:prstGeom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A63D813-F988-C86C-B70F-7522FB070AE8}"/>
                  </a:ext>
                </a:extLst>
              </p:cNvPr>
              <p:cNvSpPr/>
              <p:nvPr/>
            </p:nvSpPr>
            <p:spPr>
              <a:xfrm>
                <a:off x="2966484" y="1016092"/>
                <a:ext cx="155944" cy="69365"/>
              </a:xfrm>
              <a:prstGeom prst="rect">
                <a:avLst/>
              </a:prstGeom>
              <a:solidFill>
                <a:srgbClr val="23AAEB"/>
              </a:solidFill>
              <a:ln>
                <a:solidFill>
                  <a:srgbClr val="23AAE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A33077E-629C-F34E-45EB-89084A586B64}"/>
                  </a:ext>
                </a:extLst>
              </p:cNvPr>
              <p:cNvSpPr/>
              <p:nvPr/>
            </p:nvSpPr>
            <p:spPr>
              <a:xfrm>
                <a:off x="750380" y="1022546"/>
                <a:ext cx="155944" cy="69365"/>
              </a:xfrm>
              <a:prstGeom prst="rect">
                <a:avLst/>
              </a:prstGeom>
              <a:solidFill>
                <a:srgbClr val="25B0F4"/>
              </a:solidFill>
              <a:ln>
                <a:solidFill>
                  <a:srgbClr val="25B0F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A1633A3-EE73-9B06-B174-679301874EC5}"/>
                </a:ext>
              </a:extLst>
            </p:cNvPr>
            <p:cNvSpPr/>
            <p:nvPr/>
          </p:nvSpPr>
          <p:spPr>
            <a:xfrm>
              <a:off x="750380" y="901017"/>
              <a:ext cx="227520" cy="102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9609F82-3C3C-4045-DBD6-0EE036971E39}"/>
                </a:ext>
              </a:extLst>
            </p:cNvPr>
            <p:cNvSpPr/>
            <p:nvPr/>
          </p:nvSpPr>
          <p:spPr>
            <a:xfrm>
              <a:off x="2955816" y="895576"/>
              <a:ext cx="227520" cy="102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4BD95E6-7F75-7629-256D-967B2E6268F6}"/>
              </a:ext>
            </a:extLst>
          </p:cNvPr>
          <p:cNvSpPr/>
          <p:nvPr/>
        </p:nvSpPr>
        <p:spPr>
          <a:xfrm>
            <a:off x="24267" y="538151"/>
            <a:ext cx="2871642" cy="3634530"/>
          </a:xfrm>
          <a:prstGeom prst="roundRect">
            <a:avLst>
              <a:gd name="adj" fmla="val 5580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B55594-B593-4560-BC46-AC6F6A6A1A94}"/>
              </a:ext>
            </a:extLst>
          </p:cNvPr>
          <p:cNvSpPr txBox="1"/>
          <p:nvPr/>
        </p:nvSpPr>
        <p:spPr>
          <a:xfrm>
            <a:off x="472722" y="1729626"/>
            <a:ext cx="2103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line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DED680-2C7B-AD79-9D23-F1AA4DF12B2C}"/>
              </a:ext>
            </a:extLst>
          </p:cNvPr>
          <p:cNvSpPr txBox="1"/>
          <p:nvPr/>
        </p:nvSpPr>
        <p:spPr>
          <a:xfrm>
            <a:off x="440831" y="2302959"/>
            <a:ext cx="2142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Dipole antenna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8F8E2-3ECD-CD89-FA09-5942C5AF26A8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895909" y="2355416"/>
            <a:ext cx="274320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263BD54-E282-CB03-0DDF-760A4C1E712D}"/>
              </a:ext>
            </a:extLst>
          </p:cNvPr>
          <p:cNvSpPr txBox="1"/>
          <p:nvPr/>
        </p:nvSpPr>
        <p:spPr>
          <a:xfrm>
            <a:off x="-31663" y="480493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5B32000-9268-D9FF-FE19-24B73126B74C}"/>
              </a:ext>
            </a:extLst>
          </p:cNvPr>
          <p:cNvSpPr/>
          <p:nvPr/>
        </p:nvSpPr>
        <p:spPr>
          <a:xfrm rot="9111994">
            <a:off x="325577" y="1717957"/>
            <a:ext cx="224747" cy="260011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9B781FB7-E4B6-6C3D-A4C4-FA98E433613A}"/>
              </a:ext>
            </a:extLst>
          </p:cNvPr>
          <p:cNvSpPr/>
          <p:nvPr/>
        </p:nvSpPr>
        <p:spPr>
          <a:xfrm rot="20310256">
            <a:off x="2201705" y="2526644"/>
            <a:ext cx="246160" cy="265177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190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5A885D24-1141-7A8C-5D25-1AE3497A751B}"/>
              </a:ext>
            </a:extLst>
          </p:cNvPr>
          <p:cNvSpPr/>
          <p:nvPr/>
        </p:nvSpPr>
        <p:spPr>
          <a:xfrm>
            <a:off x="1246060" y="1102110"/>
            <a:ext cx="311834" cy="587647"/>
          </a:xfrm>
          <a:prstGeom prst="roundRect">
            <a:avLst>
              <a:gd name="adj" fmla="val 23774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5906DA0-1A30-F6BF-104F-6A28B2EA69A0}"/>
              </a:ext>
            </a:extLst>
          </p:cNvPr>
          <p:cNvSpPr/>
          <p:nvPr/>
        </p:nvSpPr>
        <p:spPr>
          <a:xfrm>
            <a:off x="1296226" y="2985223"/>
            <a:ext cx="282103" cy="472354"/>
          </a:xfrm>
          <a:prstGeom prst="roundRect">
            <a:avLst>
              <a:gd name="adj" fmla="val 23774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AC1D21-76E5-EB44-FD86-067CFBD85A96}"/>
              </a:ext>
            </a:extLst>
          </p:cNvPr>
          <p:cNvCxnSpPr>
            <a:cxnSpLocks/>
          </p:cNvCxnSpPr>
          <p:nvPr/>
        </p:nvCxnSpPr>
        <p:spPr>
          <a:xfrm flipV="1">
            <a:off x="1588131" y="1395933"/>
            <a:ext cx="118318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E6624798-BE82-A9A4-C384-F89E1906C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55" b="60944" l="37520" r="59359"/>
                    </a14:imgEffect>
                  </a14:imgLayer>
                </a14:imgProps>
              </a:ext>
            </a:extLst>
          </a:blip>
          <a:srcRect l="37909" t="41373" r="39562" b="39984"/>
          <a:stretch/>
        </p:blipFill>
        <p:spPr>
          <a:xfrm rot="5610217">
            <a:off x="2892043" y="2853730"/>
            <a:ext cx="1206297" cy="74864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F691BFAD-EF6C-DC57-738F-0514396EC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773" b="61997" l="41868" r="63556"/>
                    </a14:imgEffect>
                  </a14:imgLayer>
                </a14:imgProps>
              </a:ext>
            </a:extLst>
          </a:blip>
          <a:srcRect l="43239" t="47719" r="37923" b="42039"/>
          <a:stretch/>
        </p:blipFill>
        <p:spPr>
          <a:xfrm rot="5400000">
            <a:off x="2801653" y="1283913"/>
            <a:ext cx="1146278" cy="46742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7631C5E-2A12-090E-7558-AF6F15FF3EEB}"/>
              </a:ext>
            </a:extLst>
          </p:cNvPr>
          <p:cNvSpPr txBox="1"/>
          <p:nvPr/>
        </p:nvSpPr>
        <p:spPr>
          <a:xfrm>
            <a:off x="3114702" y="4765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459E2EA9-2524-6365-E7E5-D3E3F0F51F89}"/>
              </a:ext>
            </a:extLst>
          </p:cNvPr>
          <p:cNvSpPr/>
          <p:nvPr/>
        </p:nvSpPr>
        <p:spPr>
          <a:xfrm>
            <a:off x="1785294" y="3135915"/>
            <a:ext cx="320043" cy="53207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873FD5-E1EE-AB80-A9CD-0F846F5F1924}"/>
              </a:ext>
            </a:extLst>
          </p:cNvPr>
          <p:cNvCxnSpPr>
            <a:cxnSpLocks/>
          </p:cNvCxnSpPr>
          <p:nvPr/>
        </p:nvCxnSpPr>
        <p:spPr>
          <a:xfrm>
            <a:off x="3441191" y="1447959"/>
            <a:ext cx="251260" cy="13953"/>
          </a:xfrm>
          <a:prstGeom prst="straightConnector1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364B81-D1B5-F5B4-19BF-3AB70E75FA62}"/>
              </a:ext>
            </a:extLst>
          </p:cNvPr>
          <p:cNvCxnSpPr>
            <a:cxnSpLocks/>
          </p:cNvCxnSpPr>
          <p:nvPr/>
        </p:nvCxnSpPr>
        <p:spPr>
          <a:xfrm flipV="1">
            <a:off x="3527421" y="3049731"/>
            <a:ext cx="458989" cy="103561"/>
          </a:xfrm>
          <a:prstGeom prst="straightConnector1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A yellow and blue molecule&#10;&#10;Description automatically generated">
            <a:extLst>
              <a:ext uri="{FF2B5EF4-FFF2-40B4-BE49-F238E27FC236}">
                <a16:creationId xmlns:a16="http://schemas.microsoft.com/office/drawing/2014/main" id="{51C17DE4-3A2B-882A-9B24-DD8E8AC84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193630">
            <a:off x="4062216" y="2067288"/>
            <a:ext cx="2274896" cy="1936149"/>
          </a:xfrm>
          <a:prstGeom prst="rect">
            <a:avLst/>
          </a:prstGeom>
        </p:spPr>
      </p:pic>
      <p:pic>
        <p:nvPicPr>
          <p:cNvPr id="65" name="Picture 64" descr="A yellow and blue molecule&#10;&#10;Description automatically generated">
            <a:extLst>
              <a:ext uri="{FF2B5EF4-FFF2-40B4-BE49-F238E27FC236}">
                <a16:creationId xmlns:a16="http://schemas.microsoft.com/office/drawing/2014/main" id="{88E3BB58-68A5-88B2-0391-973F0E539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054" t="9487" r="12365" b="33321"/>
          <a:stretch/>
        </p:blipFill>
        <p:spPr>
          <a:xfrm rot="1916366">
            <a:off x="3685913" y="589315"/>
            <a:ext cx="2970159" cy="1857498"/>
          </a:xfrm>
          <a:prstGeom prst="rect">
            <a:avLst/>
          </a:prstGeom>
          <a:noFill/>
        </p:spPr>
      </p:pic>
      <p:pic>
        <p:nvPicPr>
          <p:cNvPr id="73" name="Picture 72" descr="A blue and orange molecule&#10;&#10;Description automatically generated">
            <a:extLst>
              <a:ext uri="{FF2B5EF4-FFF2-40B4-BE49-F238E27FC236}">
                <a16:creationId xmlns:a16="http://schemas.microsoft.com/office/drawing/2014/main" id="{5285CA38-BFB7-DDA2-5A8D-E5D505AF61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4810" y="2367517"/>
            <a:ext cx="2628418" cy="1674990"/>
          </a:xfrm>
          <a:prstGeom prst="rect">
            <a:avLst/>
          </a:prstGeom>
        </p:spPr>
      </p:pic>
      <p:pic>
        <p:nvPicPr>
          <p:cNvPr id="75" name="Picture 74" descr="A blue and orange molecule&#10;&#10;Description automatically generated">
            <a:extLst>
              <a:ext uri="{FF2B5EF4-FFF2-40B4-BE49-F238E27FC236}">
                <a16:creationId xmlns:a16="http://schemas.microsoft.com/office/drawing/2014/main" id="{D02531CB-D88B-2294-0B0D-B4B683101A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0643" y="471198"/>
            <a:ext cx="2170665" cy="148156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208ACFC-066E-FE6C-2A5E-02C04677A7DB}"/>
              </a:ext>
            </a:extLst>
          </p:cNvPr>
          <p:cNvSpPr txBox="1"/>
          <p:nvPr/>
        </p:nvSpPr>
        <p:spPr>
          <a:xfrm>
            <a:off x="7280556" y="1246867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D2D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CB4189-3BBF-4E93-CA3D-357561DEF8C1}"/>
              </a:ext>
            </a:extLst>
          </p:cNvPr>
          <p:cNvSpPr txBox="1"/>
          <p:nvPr/>
        </p:nvSpPr>
        <p:spPr>
          <a:xfrm>
            <a:off x="7601072" y="1300910"/>
            <a:ext cx="3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D2D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AC0D2FF-970F-7E48-B0E8-632D989AE094}"/>
              </a:ext>
            </a:extLst>
          </p:cNvPr>
          <p:cNvSpPr txBox="1"/>
          <p:nvPr/>
        </p:nvSpPr>
        <p:spPr>
          <a:xfrm>
            <a:off x="7131832" y="1514183"/>
            <a:ext cx="388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DF80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9B2124-93F0-7DE9-80B4-9C19819841BE}"/>
              </a:ext>
            </a:extLst>
          </p:cNvPr>
          <p:cNvSpPr txBox="1"/>
          <p:nvPr/>
        </p:nvSpPr>
        <p:spPr>
          <a:xfrm>
            <a:off x="7279877" y="502715"/>
            <a:ext cx="62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err="1"/>
              <a:t>Lp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4E45722-640A-8CB3-67BC-E6133D375629}"/>
              </a:ext>
            </a:extLst>
          </p:cNvPr>
          <p:cNvSpPr txBox="1"/>
          <p:nvPr/>
        </p:nvSpPr>
        <p:spPr>
          <a:xfrm>
            <a:off x="8081366" y="1212726"/>
            <a:ext cx="58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58DC57-813A-A6E6-08AF-09161E7A9985}"/>
              </a:ext>
            </a:extLst>
          </p:cNvPr>
          <p:cNvSpPr txBox="1"/>
          <p:nvPr/>
        </p:nvSpPr>
        <p:spPr>
          <a:xfrm>
            <a:off x="8260961" y="880919"/>
            <a:ext cx="388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DF80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23D24DB-37EA-BF88-1FEA-D95A8BD781A9}"/>
              </a:ext>
            </a:extLst>
          </p:cNvPr>
          <p:cNvGrpSpPr/>
          <p:nvPr/>
        </p:nvGrpSpPr>
        <p:grpSpPr>
          <a:xfrm>
            <a:off x="6879333" y="2585113"/>
            <a:ext cx="1706178" cy="1308919"/>
            <a:chOff x="7377649" y="2556545"/>
            <a:chExt cx="1706178" cy="130891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C5801B2-2074-10DF-5035-71A2C68E87A4}"/>
                </a:ext>
              </a:extLst>
            </p:cNvPr>
            <p:cNvSpPr txBox="1"/>
            <p:nvPr/>
          </p:nvSpPr>
          <p:spPr>
            <a:xfrm>
              <a:off x="7377649" y="3434577"/>
              <a:ext cx="3882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DF802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160558D-215A-E53A-5415-33BEADD6B523}"/>
                </a:ext>
              </a:extLst>
            </p:cNvPr>
            <p:cNvSpPr txBox="1"/>
            <p:nvPr/>
          </p:nvSpPr>
          <p:spPr>
            <a:xfrm>
              <a:off x="8326948" y="3428874"/>
              <a:ext cx="3882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DF802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E1E488E-8ED9-8AE7-CA99-19AB582E141F}"/>
                </a:ext>
              </a:extLst>
            </p:cNvPr>
            <p:cNvSpPr txBox="1"/>
            <p:nvPr/>
          </p:nvSpPr>
          <p:spPr>
            <a:xfrm>
              <a:off x="7402084" y="2556545"/>
              <a:ext cx="578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 err="1"/>
                <a:t>Lp</a:t>
              </a:r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543CD7C-0C06-D375-62B9-060E7A7E47AD}"/>
                </a:ext>
              </a:extLst>
            </p:cNvPr>
            <p:cNvSpPr txBox="1"/>
            <p:nvPr/>
          </p:nvSpPr>
          <p:spPr>
            <a:xfrm>
              <a:off x="8557081" y="2571719"/>
              <a:ext cx="526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Lp</a:t>
              </a:r>
              <a:endPara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EBA30EF-3635-4C03-4713-BD600E69C67F}"/>
                </a:ext>
              </a:extLst>
            </p:cNvPr>
            <p:cNvSpPr txBox="1"/>
            <p:nvPr/>
          </p:nvSpPr>
          <p:spPr>
            <a:xfrm>
              <a:off x="7775039" y="3087191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D2D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8C03584-1CD2-55AA-51E9-F3EA04621156}"/>
                </a:ext>
              </a:extLst>
            </p:cNvPr>
            <p:cNvSpPr txBox="1"/>
            <p:nvPr/>
          </p:nvSpPr>
          <p:spPr>
            <a:xfrm>
              <a:off x="8170738" y="3177441"/>
              <a:ext cx="348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D2D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</p:grpSp>
      <p:sp>
        <p:nvSpPr>
          <p:cNvPr id="128" name="Freeform 127">
            <a:extLst>
              <a:ext uri="{FF2B5EF4-FFF2-40B4-BE49-F238E27FC236}">
                <a16:creationId xmlns:a16="http://schemas.microsoft.com/office/drawing/2014/main" id="{0BDFE768-68C4-5894-A950-B467FAA78C9B}"/>
              </a:ext>
            </a:extLst>
          </p:cNvPr>
          <p:cNvSpPr/>
          <p:nvPr/>
        </p:nvSpPr>
        <p:spPr>
          <a:xfrm>
            <a:off x="5278281" y="954038"/>
            <a:ext cx="1834376" cy="245702"/>
          </a:xfrm>
          <a:custGeom>
            <a:avLst/>
            <a:gdLst>
              <a:gd name="connsiteX0" fmla="*/ 0 w 1834376"/>
              <a:gd name="connsiteY0" fmla="*/ 245702 h 245702"/>
              <a:gd name="connsiteX1" fmla="*/ 1159727 w 1834376"/>
              <a:gd name="connsiteY1" fmla="*/ 375 h 245702"/>
              <a:gd name="connsiteX2" fmla="*/ 1834376 w 1834376"/>
              <a:gd name="connsiteY2" fmla="*/ 201097 h 24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4376" h="245702">
                <a:moveTo>
                  <a:pt x="0" y="245702"/>
                </a:moveTo>
                <a:cubicBezTo>
                  <a:pt x="426999" y="126755"/>
                  <a:pt x="853998" y="7809"/>
                  <a:pt x="1159727" y="375"/>
                </a:cubicBezTo>
                <a:cubicBezTo>
                  <a:pt x="1465456" y="-7059"/>
                  <a:pt x="1649916" y="97019"/>
                  <a:pt x="1834376" y="201097"/>
                </a:cubicBezTo>
              </a:path>
            </a:pathLst>
          </a:custGeom>
          <a:ln w="19050">
            <a:solidFill>
              <a:schemeClr val="accent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B378045-3489-D182-A903-779B976EBF3D}"/>
              </a:ext>
            </a:extLst>
          </p:cNvPr>
          <p:cNvSpPr txBox="1"/>
          <p:nvPr/>
        </p:nvSpPr>
        <p:spPr>
          <a:xfrm>
            <a:off x="6417815" y="1741100"/>
            <a:ext cx="23308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</a:t>
            </a:r>
            <a:r>
              <a:rPr lang="zh-C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azobond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5D5054E-2A1B-FC1F-CF6F-A3DE3F690FC5}"/>
              </a:ext>
            </a:extLst>
          </p:cNvPr>
          <p:cNvSpPr txBox="1"/>
          <p:nvPr/>
        </p:nvSpPr>
        <p:spPr>
          <a:xfrm>
            <a:off x="6657340" y="3777781"/>
            <a:ext cx="192566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Cis</a:t>
            </a:r>
            <a:r>
              <a:rPr lang="zh-C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azobond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Picture 135" descr="A blue and green line with a square in the middle&#10;&#10;Description automatically generated">
            <a:extLst>
              <a:ext uri="{FF2B5EF4-FFF2-40B4-BE49-F238E27FC236}">
                <a16:creationId xmlns:a16="http://schemas.microsoft.com/office/drawing/2014/main" id="{5078CCBF-CAD0-7813-2057-A2B36323BB6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8462" t="12143" r="1135" b="23423"/>
          <a:stretch/>
        </p:blipFill>
        <p:spPr>
          <a:xfrm>
            <a:off x="9062243" y="1025952"/>
            <a:ext cx="1801358" cy="844013"/>
          </a:xfrm>
          <a:prstGeom prst="rect">
            <a:avLst/>
          </a:prstGeom>
        </p:spPr>
      </p:pic>
      <p:pic>
        <p:nvPicPr>
          <p:cNvPr id="137" name="Picture 136" descr="A blue and white lines with arrows&#10;&#10;Description automatically generated with medium confidence">
            <a:extLst>
              <a:ext uri="{FF2B5EF4-FFF2-40B4-BE49-F238E27FC236}">
                <a16:creationId xmlns:a16="http://schemas.microsoft.com/office/drawing/2014/main" id="{65408DC5-D949-C6AD-4581-42326D686E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5973" y="2554353"/>
            <a:ext cx="1878426" cy="1129842"/>
          </a:xfrm>
          <a:prstGeom prst="rect">
            <a:avLst/>
          </a:prstGeom>
        </p:spPr>
      </p:pic>
      <p:pic>
        <p:nvPicPr>
          <p:cNvPr id="138" name="Picture 137" descr="A colorful object with a black background&#10;&#10;Description automatically generated">
            <a:extLst>
              <a:ext uri="{FF2B5EF4-FFF2-40B4-BE49-F238E27FC236}">
                <a16:creationId xmlns:a16="http://schemas.microsoft.com/office/drawing/2014/main" id="{288C46CB-A34F-E95F-CEAA-AB5CE9C9D73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2807" r="17853"/>
          <a:stretch/>
        </p:blipFill>
        <p:spPr>
          <a:xfrm>
            <a:off x="9091276" y="2768235"/>
            <a:ext cx="1935388" cy="1462443"/>
          </a:xfrm>
          <a:prstGeom prst="rect">
            <a:avLst/>
          </a:prstGeom>
        </p:spPr>
      </p:pic>
      <p:pic>
        <p:nvPicPr>
          <p:cNvPr id="139" name="Picture 138" descr="A red oval with a black background&#10;&#10;Description automatically generated">
            <a:extLst>
              <a:ext uri="{FF2B5EF4-FFF2-40B4-BE49-F238E27FC236}">
                <a16:creationId xmlns:a16="http://schemas.microsoft.com/office/drawing/2014/main" id="{C713AC22-6B53-42C6-F1E1-603FA659E2C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8276" r="27760"/>
          <a:stretch/>
        </p:blipFill>
        <p:spPr>
          <a:xfrm>
            <a:off x="9119142" y="819843"/>
            <a:ext cx="1666679" cy="1699892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E0C9A0DB-B0C3-1193-51E4-DD2B37615B01}"/>
              </a:ext>
            </a:extLst>
          </p:cNvPr>
          <p:cNvSpPr txBox="1"/>
          <p:nvPr/>
        </p:nvSpPr>
        <p:spPr>
          <a:xfrm>
            <a:off x="8908928" y="47474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42" name="Curved Left Arrow 141">
            <a:extLst>
              <a:ext uri="{FF2B5EF4-FFF2-40B4-BE49-F238E27FC236}">
                <a16:creationId xmlns:a16="http://schemas.microsoft.com/office/drawing/2014/main" id="{8FC7E841-FA1E-FF72-D7E8-65A3CBE43444}"/>
              </a:ext>
            </a:extLst>
          </p:cNvPr>
          <p:cNvSpPr/>
          <p:nvPr/>
        </p:nvSpPr>
        <p:spPr>
          <a:xfrm>
            <a:off x="11704679" y="2297123"/>
            <a:ext cx="320043" cy="53207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A723B90-E506-3CFC-3F23-2676D6C0B283}"/>
              </a:ext>
            </a:extLst>
          </p:cNvPr>
          <p:cNvSpPr txBox="1"/>
          <p:nvPr/>
        </p:nvSpPr>
        <p:spPr>
          <a:xfrm>
            <a:off x="10121003" y="2326839"/>
            <a:ext cx="2330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 30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484545D-FB82-DC62-5DCD-5766518DDC90}"/>
              </a:ext>
            </a:extLst>
          </p:cNvPr>
          <p:cNvSpPr txBox="1"/>
          <p:nvPr/>
        </p:nvSpPr>
        <p:spPr>
          <a:xfrm>
            <a:off x="9324389" y="535550"/>
            <a:ext cx="233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pattern</a:t>
            </a: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457872FC-B3F5-4DC0-D75B-43741F5B36E1}"/>
              </a:ext>
            </a:extLst>
          </p:cNvPr>
          <p:cNvCxnSpPr>
            <a:cxnSpLocks/>
          </p:cNvCxnSpPr>
          <p:nvPr/>
        </p:nvCxnSpPr>
        <p:spPr>
          <a:xfrm>
            <a:off x="8705085" y="2322770"/>
            <a:ext cx="274320" cy="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1C5619-D273-E28E-4799-2F5EB1B3B3DE}"/>
              </a:ext>
            </a:extLst>
          </p:cNvPr>
          <p:cNvSpPr txBox="1"/>
          <p:nvPr/>
        </p:nvSpPr>
        <p:spPr>
          <a:xfrm>
            <a:off x="6848765" y="2037574"/>
            <a:ext cx="183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trans-cis isomerization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C3345-A4E8-5500-32C2-50882843BAEF}"/>
              </a:ext>
            </a:extLst>
          </p:cNvPr>
          <p:cNvSpPr txBox="1"/>
          <p:nvPr/>
        </p:nvSpPr>
        <p:spPr>
          <a:xfrm>
            <a:off x="8816990" y="2352620"/>
            <a:ext cx="180135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current</a:t>
            </a:r>
            <a:endParaRPr lang="en-US" sz="19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yellow and orange bar&#10;&#10;Description automatically generated">
            <a:extLst>
              <a:ext uri="{FF2B5EF4-FFF2-40B4-BE49-F238E27FC236}">
                <a16:creationId xmlns:a16="http://schemas.microsoft.com/office/drawing/2014/main" id="{7F993F9A-F3D1-184A-D0D0-489641C7819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64" b="89966" l="4464" r="94911">
                        <a14:foregroundMark x1="9196" y1="21939" x2="5982" y2="22619"/>
                        <a14:foregroundMark x1="5179" y1="52041" x2="5179" y2="52041"/>
                        <a14:foregroundMark x1="89554" y1="47789" x2="93929" y2="48129"/>
                        <a14:foregroundMark x1="93125" y1="80102" x2="94911" y2="83333"/>
                        <a14:foregroundMark x1="4464" y1="19388" x2="4464" y2="23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87116" y="1235699"/>
            <a:ext cx="1234841" cy="648292"/>
          </a:xfrm>
          <a:prstGeom prst="rect">
            <a:avLst/>
          </a:prstGeom>
        </p:spPr>
      </p:pic>
      <p:pic>
        <p:nvPicPr>
          <p:cNvPr id="11" name="Picture 10" descr="A yellow object with a ribbon&#10;&#10;Description automatically generated">
            <a:extLst>
              <a:ext uri="{FF2B5EF4-FFF2-40B4-BE49-F238E27FC236}">
                <a16:creationId xmlns:a16="http://schemas.microsoft.com/office/drawing/2014/main" id="{063397E4-CD25-89CC-2D47-7550E21382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524" b="97789" l="10000" r="90000">
                        <a14:foregroundMark x1="14375" y1="9524" x2="16518" y2="9694"/>
                        <a14:foregroundMark x1="61786" y1="91837" x2="68125" y2="90986"/>
                        <a14:foregroundMark x1="68125" y1="90986" x2="68393" y2="91327"/>
                        <a14:foregroundMark x1="65804" y1="97619" x2="67857" y2="977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8347" y="3049731"/>
            <a:ext cx="1668526" cy="875976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30148EF0-6E7B-1EFF-6E71-E6649F2F4997}"/>
              </a:ext>
            </a:extLst>
          </p:cNvPr>
          <p:cNvSpPr/>
          <p:nvPr/>
        </p:nvSpPr>
        <p:spPr>
          <a:xfrm>
            <a:off x="8263783" y="1637082"/>
            <a:ext cx="328867" cy="1447950"/>
          </a:xfrm>
          <a:custGeom>
            <a:avLst/>
            <a:gdLst>
              <a:gd name="connsiteX0" fmla="*/ 0 w 328867"/>
              <a:gd name="connsiteY0" fmla="*/ 0 h 1461331"/>
              <a:gd name="connsiteX1" fmla="*/ 324740 w 328867"/>
              <a:gd name="connsiteY1" fmla="*/ 734938 h 1461331"/>
              <a:gd name="connsiteX2" fmla="*/ 153824 w 328867"/>
              <a:gd name="connsiteY2" fmla="*/ 1461331 h 146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867" h="1461331">
                <a:moveTo>
                  <a:pt x="0" y="0"/>
                </a:moveTo>
                <a:cubicBezTo>
                  <a:pt x="149551" y="245691"/>
                  <a:pt x="299103" y="491383"/>
                  <a:pt x="324740" y="734938"/>
                </a:cubicBezTo>
                <a:cubicBezTo>
                  <a:pt x="350377" y="978493"/>
                  <a:pt x="252100" y="1219912"/>
                  <a:pt x="153824" y="1461331"/>
                </a:cubicBezTo>
              </a:path>
            </a:pathLst>
          </a:custGeom>
          <a:noFill/>
          <a:ln w="25400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B1AF87-2379-427D-79A6-27E868C69976}"/>
              </a:ext>
            </a:extLst>
          </p:cNvPr>
          <p:cNvCxnSpPr>
            <a:cxnSpLocks/>
          </p:cNvCxnSpPr>
          <p:nvPr/>
        </p:nvCxnSpPr>
        <p:spPr>
          <a:xfrm flipV="1">
            <a:off x="9154078" y="1746787"/>
            <a:ext cx="258048" cy="664113"/>
          </a:xfrm>
          <a:prstGeom prst="straightConnector1">
            <a:avLst/>
          </a:prstGeom>
          <a:noFill/>
          <a:ln w="25400">
            <a:solidFill>
              <a:srgbClr val="0070C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769441-A62F-F5E2-C76E-50D8649DEE0F}"/>
              </a:ext>
            </a:extLst>
          </p:cNvPr>
          <p:cNvCxnSpPr>
            <a:cxnSpLocks/>
          </p:cNvCxnSpPr>
          <p:nvPr/>
        </p:nvCxnSpPr>
        <p:spPr>
          <a:xfrm>
            <a:off x="9224446" y="2693817"/>
            <a:ext cx="287062" cy="308573"/>
          </a:xfrm>
          <a:prstGeom prst="straightConnector1">
            <a:avLst/>
          </a:prstGeom>
          <a:noFill/>
          <a:ln w="25400">
            <a:solidFill>
              <a:srgbClr val="0070C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094A6-48DC-5F42-FF24-394337CE0646}"/>
              </a:ext>
            </a:extLst>
          </p:cNvPr>
          <p:cNvCxnSpPr>
            <a:cxnSpLocks/>
          </p:cNvCxnSpPr>
          <p:nvPr/>
        </p:nvCxnSpPr>
        <p:spPr>
          <a:xfrm>
            <a:off x="5722788" y="2550460"/>
            <a:ext cx="1252597" cy="585455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618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line with a square in the middle&#10;&#10;Description automatically generated">
            <a:extLst>
              <a:ext uri="{FF2B5EF4-FFF2-40B4-BE49-F238E27FC236}">
                <a16:creationId xmlns:a16="http://schemas.microsoft.com/office/drawing/2014/main" id="{5110BB7C-5DAD-9978-E3BA-640C69D0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62" t="12143" r="1135" b="23423"/>
          <a:stretch/>
        </p:blipFill>
        <p:spPr>
          <a:xfrm>
            <a:off x="3323228" y="3884618"/>
            <a:ext cx="3424989" cy="1094580"/>
          </a:xfrm>
          <a:prstGeom prst="rect">
            <a:avLst/>
          </a:prstGeom>
        </p:spPr>
      </p:pic>
      <p:pic>
        <p:nvPicPr>
          <p:cNvPr id="9" name="Picture 8" descr="A colorful object with a black background&#10;&#10;Description automatically generated">
            <a:extLst>
              <a:ext uri="{FF2B5EF4-FFF2-40B4-BE49-F238E27FC236}">
                <a16:creationId xmlns:a16="http://schemas.microsoft.com/office/drawing/2014/main" id="{2FDF46DC-4219-7423-B182-1E3C406B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07" r="17853"/>
          <a:stretch/>
        </p:blipFill>
        <p:spPr>
          <a:xfrm>
            <a:off x="6954253" y="1791559"/>
            <a:ext cx="2582779" cy="1951633"/>
          </a:xfrm>
          <a:prstGeom prst="rect">
            <a:avLst/>
          </a:prstGeom>
        </p:spPr>
      </p:pic>
      <p:pic>
        <p:nvPicPr>
          <p:cNvPr id="11" name="Picture 10" descr="A blue and white lines with arrows&#10;&#10;Description automatically generated with medium confidence">
            <a:extLst>
              <a:ext uri="{FF2B5EF4-FFF2-40B4-BE49-F238E27FC236}">
                <a16:creationId xmlns:a16="http://schemas.microsoft.com/office/drawing/2014/main" id="{DEE4A32C-9727-0BEB-148B-AC2FF258D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767375"/>
            <a:ext cx="3712251" cy="1664533"/>
          </a:xfrm>
          <a:prstGeom prst="rect">
            <a:avLst/>
          </a:prstGeom>
        </p:spPr>
      </p:pic>
      <p:pic>
        <p:nvPicPr>
          <p:cNvPr id="13" name="Picture 12" descr="A red oval with a black background&#10;&#10;Description automatically generated">
            <a:extLst>
              <a:ext uri="{FF2B5EF4-FFF2-40B4-BE49-F238E27FC236}">
                <a16:creationId xmlns:a16="http://schemas.microsoft.com/office/drawing/2014/main" id="{2DA364B0-1FBA-2D65-D420-91A0A86329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276" r="27760"/>
          <a:stretch/>
        </p:blipFill>
        <p:spPr>
          <a:xfrm>
            <a:off x="812639" y="649725"/>
            <a:ext cx="2510589" cy="2560619"/>
          </a:xfrm>
          <a:prstGeom prst="rect">
            <a:avLst/>
          </a:prstGeom>
        </p:spPr>
      </p:pic>
      <p:pic>
        <p:nvPicPr>
          <p:cNvPr id="3" name="Picture 2" descr="A yellow and orange bar&#10;&#10;Description automatically generated">
            <a:extLst>
              <a:ext uri="{FF2B5EF4-FFF2-40B4-BE49-F238E27FC236}">
                <a16:creationId xmlns:a16="http://schemas.microsoft.com/office/drawing/2014/main" id="{F5F038BB-6737-4B3A-61FF-FB5022850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64" b="89966" l="4464" r="94911">
                        <a14:foregroundMark x1="9196" y1="21939" x2="5982" y2="22619"/>
                        <a14:foregroundMark x1="5179" y1="52041" x2="5179" y2="52041"/>
                        <a14:foregroundMark x1="89554" y1="47789" x2="93929" y2="48129"/>
                        <a14:foregroundMark x1="93125" y1="80102" x2="94911" y2="83333"/>
                        <a14:foregroundMark x1="4464" y1="19388" x2="4464" y2="23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657" y="239212"/>
            <a:ext cx="3170539" cy="1664533"/>
          </a:xfrm>
          <a:prstGeom prst="rect">
            <a:avLst/>
          </a:prstGeom>
        </p:spPr>
      </p:pic>
      <p:pic>
        <p:nvPicPr>
          <p:cNvPr id="5" name="Picture 4" descr="A yellow object with a ribbon&#10;&#10;Description automatically generated">
            <a:extLst>
              <a:ext uri="{FF2B5EF4-FFF2-40B4-BE49-F238E27FC236}">
                <a16:creationId xmlns:a16="http://schemas.microsoft.com/office/drawing/2014/main" id="{B25970C6-0AD0-55BD-886E-B2BFED24AA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97789" l="10000" r="90000">
                        <a14:foregroundMark x1="14375" y1="9524" x2="16518" y2="9694"/>
                        <a14:foregroundMark x1="61786" y1="91837" x2="68125" y2="90986"/>
                        <a14:foregroundMark x1="68125" y1="90986" x2="68393" y2="91327"/>
                        <a14:foregroundMark x1="65804" y1="97619" x2="67857" y2="977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9028" y="1791559"/>
            <a:ext cx="7772400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9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1A01FDD-B058-D0D3-E010-38BAE4C55BA7}"/>
              </a:ext>
            </a:extLst>
          </p:cNvPr>
          <p:cNvSpPr/>
          <p:nvPr/>
        </p:nvSpPr>
        <p:spPr>
          <a:xfrm>
            <a:off x="3728260" y="3066741"/>
            <a:ext cx="1357744" cy="1577448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62329B-8B22-E6CD-B043-406743155F37}"/>
              </a:ext>
            </a:extLst>
          </p:cNvPr>
          <p:cNvSpPr/>
          <p:nvPr/>
        </p:nvSpPr>
        <p:spPr>
          <a:xfrm>
            <a:off x="2999510" y="3066741"/>
            <a:ext cx="728746" cy="1577447"/>
          </a:xfrm>
          <a:prstGeom prst="rect">
            <a:avLst/>
          </a:prstGeom>
          <a:solidFill>
            <a:schemeClr val="accent1">
              <a:lumMod val="40000"/>
              <a:lumOff val="6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A3201-A1BF-9339-8AE9-99E70F25EB28}"/>
              </a:ext>
            </a:extLst>
          </p:cNvPr>
          <p:cNvCxnSpPr/>
          <p:nvPr/>
        </p:nvCxnSpPr>
        <p:spPr>
          <a:xfrm>
            <a:off x="2311441" y="4644189"/>
            <a:ext cx="4663440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C8788-B888-938F-AF47-E00DF1C17D0B}"/>
              </a:ext>
            </a:extLst>
          </p:cNvPr>
          <p:cNvCxnSpPr/>
          <p:nvPr/>
        </p:nvCxnSpPr>
        <p:spPr>
          <a:xfrm>
            <a:off x="2310063" y="4644189"/>
            <a:ext cx="565484" cy="0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01712F1A-EA9A-84A3-6ED0-9AC3854399C2}"/>
              </a:ext>
            </a:extLst>
          </p:cNvPr>
          <p:cNvSpPr/>
          <p:nvPr/>
        </p:nvSpPr>
        <p:spPr>
          <a:xfrm>
            <a:off x="2875547" y="2606319"/>
            <a:ext cx="3729790" cy="2049901"/>
          </a:xfrm>
          <a:custGeom>
            <a:avLst/>
            <a:gdLst>
              <a:gd name="connsiteX0" fmla="*/ 0 w 3729790"/>
              <a:gd name="connsiteY0" fmla="*/ 2348612 h 2348612"/>
              <a:gd name="connsiteX1" fmla="*/ 1179095 w 3729790"/>
              <a:gd name="connsiteY1" fmla="*/ 122770 h 2348612"/>
              <a:gd name="connsiteX2" fmla="*/ 2478506 w 3729790"/>
              <a:gd name="connsiteY2" fmla="*/ 267149 h 2348612"/>
              <a:gd name="connsiteX3" fmla="*/ 3140242 w 3729790"/>
              <a:gd name="connsiteY3" fmla="*/ 74644 h 2348612"/>
              <a:gd name="connsiteX4" fmla="*/ 3729790 w 3729790"/>
              <a:gd name="connsiteY4" fmla="*/ 158865 h 2348612"/>
              <a:gd name="connsiteX5" fmla="*/ 3729790 w 3729790"/>
              <a:gd name="connsiteY5" fmla="*/ 158865 h 2348612"/>
              <a:gd name="connsiteX0" fmla="*/ 0 w 3729790"/>
              <a:gd name="connsiteY0" fmla="*/ 2402511 h 2402511"/>
              <a:gd name="connsiteX1" fmla="*/ 1179095 w 3729790"/>
              <a:gd name="connsiteY1" fmla="*/ 176669 h 2402511"/>
              <a:gd name="connsiteX2" fmla="*/ 2504631 w 3729790"/>
              <a:gd name="connsiteY2" fmla="*/ 137330 h 2402511"/>
              <a:gd name="connsiteX3" fmla="*/ 3140242 w 3729790"/>
              <a:gd name="connsiteY3" fmla="*/ 128543 h 2402511"/>
              <a:gd name="connsiteX4" fmla="*/ 3729790 w 3729790"/>
              <a:gd name="connsiteY4" fmla="*/ 212764 h 2402511"/>
              <a:gd name="connsiteX5" fmla="*/ 3729790 w 3729790"/>
              <a:gd name="connsiteY5" fmla="*/ 212764 h 240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9790" h="2402511">
                <a:moveTo>
                  <a:pt x="0" y="2402511"/>
                </a:moveTo>
                <a:cubicBezTo>
                  <a:pt x="383005" y="1463045"/>
                  <a:pt x="761657" y="554199"/>
                  <a:pt x="1179095" y="176669"/>
                </a:cubicBezTo>
                <a:cubicBezTo>
                  <a:pt x="1596533" y="-200861"/>
                  <a:pt x="2177773" y="145351"/>
                  <a:pt x="2504631" y="137330"/>
                </a:cubicBezTo>
                <a:cubicBezTo>
                  <a:pt x="2831489" y="129309"/>
                  <a:pt x="2936049" y="115971"/>
                  <a:pt x="3140242" y="128543"/>
                </a:cubicBezTo>
                <a:cubicBezTo>
                  <a:pt x="3344435" y="141115"/>
                  <a:pt x="3729790" y="212764"/>
                  <a:pt x="3729790" y="212764"/>
                </a:cubicBezTo>
                <a:lnTo>
                  <a:pt x="3729790" y="212764"/>
                </a:lnTo>
              </a:path>
            </a:pathLst>
          </a:cu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814079-4120-9973-9E47-635CDE04B09E}"/>
              </a:ext>
            </a:extLst>
          </p:cNvPr>
          <p:cNvCxnSpPr/>
          <p:nvPr/>
        </p:nvCxnSpPr>
        <p:spPr>
          <a:xfrm>
            <a:off x="2311441" y="3067759"/>
            <a:ext cx="466344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F6F6ED-FB34-AC38-2AD1-FD34EAA32ACA}"/>
              </a:ext>
            </a:extLst>
          </p:cNvPr>
          <p:cNvCxnSpPr>
            <a:cxnSpLocks/>
          </p:cNvCxnSpPr>
          <p:nvPr/>
        </p:nvCxnSpPr>
        <p:spPr>
          <a:xfrm flipH="1" flipV="1">
            <a:off x="2999510" y="2667000"/>
            <a:ext cx="1094" cy="25272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2D0705-3124-83CD-854C-798905FFD688}"/>
              </a:ext>
            </a:extLst>
          </p:cNvPr>
          <p:cNvCxnSpPr>
            <a:cxnSpLocks/>
          </p:cNvCxnSpPr>
          <p:nvPr/>
        </p:nvCxnSpPr>
        <p:spPr>
          <a:xfrm flipH="1" flipV="1">
            <a:off x="3728256" y="2667000"/>
            <a:ext cx="4" cy="25272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F39B02-8290-CCCC-ED93-598DE6E9B514}"/>
              </a:ext>
            </a:extLst>
          </p:cNvPr>
          <p:cNvCxnSpPr>
            <a:cxnSpLocks/>
          </p:cNvCxnSpPr>
          <p:nvPr/>
        </p:nvCxnSpPr>
        <p:spPr>
          <a:xfrm>
            <a:off x="3000604" y="4854633"/>
            <a:ext cx="7269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AD4581-F494-FAFF-473E-FE9B7B2F7D87}"/>
              </a:ext>
            </a:extLst>
          </p:cNvPr>
          <p:cNvCxnSpPr>
            <a:cxnSpLocks/>
          </p:cNvCxnSpPr>
          <p:nvPr/>
        </p:nvCxnSpPr>
        <p:spPr>
          <a:xfrm>
            <a:off x="3727568" y="4854633"/>
            <a:ext cx="135843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ABE99A-CB53-D3E0-4ACB-423F1A42FA70}"/>
              </a:ext>
            </a:extLst>
          </p:cNvPr>
          <p:cNvCxnSpPr>
            <a:cxnSpLocks/>
          </p:cNvCxnSpPr>
          <p:nvPr/>
        </p:nvCxnSpPr>
        <p:spPr>
          <a:xfrm flipV="1">
            <a:off x="5086004" y="2652307"/>
            <a:ext cx="0" cy="25082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273B57-C39D-82E5-D992-FBEF8220A3AB}"/>
              </a:ext>
            </a:extLst>
          </p:cNvPr>
          <p:cNvCxnSpPr>
            <a:cxnSpLocks/>
          </p:cNvCxnSpPr>
          <p:nvPr/>
        </p:nvCxnSpPr>
        <p:spPr>
          <a:xfrm flipV="1">
            <a:off x="2310063" y="2351840"/>
            <a:ext cx="0" cy="2286000"/>
          </a:xfrm>
          <a:prstGeom prst="line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87C7D5-631E-509D-17EF-8F126EB7BFE6}"/>
              </a:ext>
            </a:extLst>
          </p:cNvPr>
          <p:cNvSpPr txBox="1"/>
          <p:nvPr/>
        </p:nvSpPr>
        <p:spPr>
          <a:xfrm>
            <a:off x="2310063" y="2180861"/>
            <a:ext cx="3103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received Signal strength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C747AC-2CC9-1719-A360-E9E0E6021BBB}"/>
                  </a:ext>
                </a:extLst>
              </p:cNvPr>
              <p:cNvSpPr txBox="1"/>
              <p:nvPr/>
            </p:nvSpPr>
            <p:spPr>
              <a:xfrm>
                <a:off x="2920771" y="4855651"/>
                <a:ext cx="898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AC747AC-2CC9-1719-A360-E9E0E6021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771" y="4855651"/>
                <a:ext cx="898451" cy="400110"/>
              </a:xfrm>
              <a:prstGeom prst="rect">
                <a:avLst/>
              </a:prstGeom>
              <a:blipFill>
                <a:blip r:embed="rId2"/>
                <a:stretch>
                  <a:fillRect l="-5556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0092513-56BC-8C59-49B7-1AB5C45335E7}"/>
                  </a:ext>
                </a:extLst>
              </p:cNvPr>
              <p:cNvSpPr txBox="1"/>
              <p:nvPr/>
            </p:nvSpPr>
            <p:spPr>
              <a:xfrm>
                <a:off x="3728256" y="4828279"/>
                <a:ext cx="13577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1500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0092513-56BC-8C59-49B7-1AB5C453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56" y="4828279"/>
                <a:ext cx="1357747" cy="400110"/>
              </a:xfrm>
              <a:prstGeom prst="rect">
                <a:avLst/>
              </a:prstGeom>
              <a:blipFill>
                <a:blip r:embed="rId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36E3DC20-04EC-A5F2-B83F-F414A41781A2}"/>
              </a:ext>
            </a:extLst>
          </p:cNvPr>
          <p:cNvSpPr txBox="1"/>
          <p:nvPr/>
        </p:nvSpPr>
        <p:spPr>
          <a:xfrm>
            <a:off x="3728260" y="3606536"/>
            <a:ext cx="1357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budget for tuning algorithm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8D6E26-09C3-F30A-AB1C-35CF8E54D11E}"/>
              </a:ext>
            </a:extLst>
          </p:cNvPr>
          <p:cNvSpPr txBox="1"/>
          <p:nvPr/>
        </p:nvSpPr>
        <p:spPr>
          <a:xfrm>
            <a:off x="6029679" y="4586187"/>
            <a:ext cx="1357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1CCADC-C1EF-1C70-74CA-E4EDE1B82CCF}"/>
              </a:ext>
            </a:extLst>
          </p:cNvPr>
          <p:cNvSpPr txBox="1"/>
          <p:nvPr/>
        </p:nvSpPr>
        <p:spPr>
          <a:xfrm>
            <a:off x="2902010" y="2999043"/>
            <a:ext cx="825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up</a:t>
            </a:r>
          </a:p>
        </p:txBody>
      </p:sp>
    </p:spTree>
    <p:extLst>
      <p:ext uri="{BB962C8B-B14F-4D97-AF65-F5344CB8AC3E}">
        <p14:creationId xmlns:p14="http://schemas.microsoft.com/office/powerpoint/2010/main" val="369221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60</Words>
  <Application>Microsoft Macintosh PowerPoint</Application>
  <PresentationFormat>Widescreen</PresentationFormat>
  <Paragraphs>33</Paragraphs>
  <Slides>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Liyao Li</dc:creator>
  <cp:lastModifiedBy>Liyao Li</cp:lastModifiedBy>
  <cp:revision>47</cp:revision>
  <dcterms:created xsi:type="dcterms:W3CDTF">2024-09-03T14:20:35Z</dcterms:created>
  <dcterms:modified xsi:type="dcterms:W3CDTF">2024-09-06T08:49:28Z</dcterms:modified>
</cp:coreProperties>
</file>